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40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AB8F-5D0F-443C-A64C-BD3939C61A1D}" type="datetimeFigureOut">
              <a:rPr lang="es-US" smtClean="0"/>
              <a:t>9/19/2018</a:t>
            </a:fld>
            <a:endParaRPr lang="es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84120-CF6E-49E6-B36E-4AE30B07A2A3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837226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AB8F-5D0F-443C-A64C-BD3939C61A1D}" type="datetimeFigureOut">
              <a:rPr lang="es-US" smtClean="0"/>
              <a:t>9/19/2018</a:t>
            </a:fld>
            <a:endParaRPr lang="es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84120-CF6E-49E6-B36E-4AE30B07A2A3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322899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AB8F-5D0F-443C-A64C-BD3939C61A1D}" type="datetimeFigureOut">
              <a:rPr lang="es-US" smtClean="0"/>
              <a:t>9/19/2018</a:t>
            </a:fld>
            <a:endParaRPr lang="es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84120-CF6E-49E6-B36E-4AE30B07A2A3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359604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AB8F-5D0F-443C-A64C-BD3939C61A1D}" type="datetimeFigureOut">
              <a:rPr lang="es-US" smtClean="0"/>
              <a:t>9/19/2018</a:t>
            </a:fld>
            <a:endParaRPr lang="es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84120-CF6E-49E6-B36E-4AE30B07A2A3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04219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AB8F-5D0F-443C-A64C-BD3939C61A1D}" type="datetimeFigureOut">
              <a:rPr lang="es-US" smtClean="0"/>
              <a:t>9/19/2018</a:t>
            </a:fld>
            <a:endParaRPr lang="es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84120-CF6E-49E6-B36E-4AE30B07A2A3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253339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AB8F-5D0F-443C-A64C-BD3939C61A1D}" type="datetimeFigureOut">
              <a:rPr lang="es-US" smtClean="0"/>
              <a:t>9/19/2018</a:t>
            </a:fld>
            <a:endParaRPr lang="es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84120-CF6E-49E6-B36E-4AE30B07A2A3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08916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AB8F-5D0F-443C-A64C-BD3939C61A1D}" type="datetimeFigureOut">
              <a:rPr lang="es-US" smtClean="0"/>
              <a:t>9/19/2018</a:t>
            </a:fld>
            <a:endParaRPr lang="es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84120-CF6E-49E6-B36E-4AE30B07A2A3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577851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AB8F-5D0F-443C-A64C-BD3939C61A1D}" type="datetimeFigureOut">
              <a:rPr lang="es-US" smtClean="0"/>
              <a:t>9/19/2018</a:t>
            </a:fld>
            <a:endParaRPr lang="es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84120-CF6E-49E6-B36E-4AE30B07A2A3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030545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AB8F-5D0F-443C-A64C-BD3939C61A1D}" type="datetimeFigureOut">
              <a:rPr lang="es-US" smtClean="0"/>
              <a:t>9/19/2018</a:t>
            </a:fld>
            <a:endParaRPr lang="es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84120-CF6E-49E6-B36E-4AE30B07A2A3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848191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AB8F-5D0F-443C-A64C-BD3939C61A1D}" type="datetimeFigureOut">
              <a:rPr lang="es-US" smtClean="0"/>
              <a:t>9/19/2018</a:t>
            </a:fld>
            <a:endParaRPr lang="es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84120-CF6E-49E6-B36E-4AE30B07A2A3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537125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AB8F-5D0F-443C-A64C-BD3939C61A1D}" type="datetimeFigureOut">
              <a:rPr lang="es-US" smtClean="0"/>
              <a:t>9/19/2018</a:t>
            </a:fld>
            <a:endParaRPr lang="es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84120-CF6E-49E6-B36E-4AE30B07A2A3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453225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AAB8F-5D0F-443C-A64C-BD3939C61A1D}" type="datetimeFigureOut">
              <a:rPr lang="es-US" smtClean="0"/>
              <a:t>9/19/2018</a:t>
            </a:fld>
            <a:endParaRPr lang="es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84120-CF6E-49E6-B36E-4AE30B07A2A3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53471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556792"/>
            <a:ext cx="4969345" cy="1584176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501" y="3789040"/>
            <a:ext cx="1720699" cy="505767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1979712" y="3645024"/>
            <a:ext cx="262272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700" dirty="0" smtClean="0">
                <a:solidFill>
                  <a:srgbClr val="AC0000"/>
                </a:solidFill>
                <a:latin typeface="+mj-lt"/>
              </a:rPr>
              <a:t>www.barcelofinques.com</a:t>
            </a:r>
            <a:endParaRPr lang="es-US" sz="1700" dirty="0">
              <a:solidFill>
                <a:srgbClr val="AC0000"/>
              </a:solidFill>
              <a:latin typeface="+mj-lt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4572000" y="3787329"/>
            <a:ext cx="0" cy="50576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1763688" y="3934217"/>
            <a:ext cx="28083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100" b="1" dirty="0" smtClean="0">
                <a:latin typeface="+mj-lt"/>
              </a:rPr>
              <a:t> </a:t>
            </a:r>
            <a:r>
              <a:rPr lang="es-ES" sz="11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93 636 09 84</a:t>
            </a:r>
          </a:p>
          <a:p>
            <a:pPr algn="r"/>
            <a:r>
              <a:rPr lang="es-ES" sz="11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info@barcelofinques.com</a:t>
            </a:r>
            <a:endParaRPr lang="es-US" sz="11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123728" y="3212976"/>
            <a:ext cx="511256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3200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Tahoma" panose="020B0604030504040204" pitchFamily="34" charset="0"/>
              </a:rPr>
              <a:t>Comunitats i Lloguers</a:t>
            </a:r>
            <a:endParaRPr lang="ca-ES" sz="3200" dirty="0">
              <a:latin typeface="Microsoft JhengHei" panose="020B0604030504040204" pitchFamily="34" charset="-120"/>
              <a:ea typeface="Microsoft JhengHei" panose="020B0604030504040204" pitchFamily="34" charset="-12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639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10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Alberto</dc:creator>
  <cp:lastModifiedBy>Alberto</cp:lastModifiedBy>
  <cp:revision>4</cp:revision>
  <dcterms:created xsi:type="dcterms:W3CDTF">2018-09-19T08:37:36Z</dcterms:created>
  <dcterms:modified xsi:type="dcterms:W3CDTF">2018-09-19T09:12:40Z</dcterms:modified>
</cp:coreProperties>
</file>